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23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012-AED9-4B71-986E-0AE33465EE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FD3E-5491-4B23-A805-B801A89E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5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012-AED9-4B71-986E-0AE33465EE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FD3E-5491-4B23-A805-B801A89E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1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012-AED9-4B71-986E-0AE33465EE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FD3E-5491-4B23-A805-B801A89E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012-AED9-4B71-986E-0AE33465EE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FD3E-5491-4B23-A805-B801A89E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3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012-AED9-4B71-986E-0AE33465EE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FD3E-5491-4B23-A805-B801A89E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3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012-AED9-4B71-986E-0AE33465EE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FD3E-5491-4B23-A805-B801A89E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8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012-AED9-4B71-986E-0AE33465EE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FD3E-5491-4B23-A805-B801A89E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012-AED9-4B71-986E-0AE33465EE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FD3E-5491-4B23-A805-B801A89E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0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012-AED9-4B71-986E-0AE33465EE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FD3E-5491-4B23-A805-B801A89E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6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012-AED9-4B71-986E-0AE33465EE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FD3E-5491-4B23-A805-B801A89E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6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012-AED9-4B71-986E-0AE33465EE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FD3E-5491-4B23-A805-B801A89E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E6A012-AED9-4B71-986E-0AE33465EE0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7FD3E-5491-4B23-A805-B801A89E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7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1C89551B-FAEB-3DC4-E663-7BD730D6C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" y="4775"/>
            <a:ext cx="7762736" cy="10048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74ECD-E822-2276-297D-E0F1269E1049}"/>
              </a:ext>
            </a:extLst>
          </p:cNvPr>
          <p:cNvSpPr txBox="1"/>
          <p:nvPr/>
        </p:nvSpPr>
        <p:spPr>
          <a:xfrm>
            <a:off x="478971" y="7615887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81EAB-A552-338F-DEE4-AB70143D5D34}"/>
              </a:ext>
            </a:extLst>
          </p:cNvPr>
          <p:cNvSpPr txBox="1"/>
          <p:nvPr/>
        </p:nvSpPr>
        <p:spPr>
          <a:xfrm>
            <a:off x="478971" y="8225487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9229D-4851-5DB0-9257-558692F485CA}"/>
              </a:ext>
            </a:extLst>
          </p:cNvPr>
          <p:cNvSpPr txBox="1"/>
          <p:nvPr/>
        </p:nvSpPr>
        <p:spPr>
          <a:xfrm>
            <a:off x="478971" y="883508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LOCATION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LOCATION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CF612-B9AB-7E0D-07F0-096190D93803}"/>
              </a:ext>
            </a:extLst>
          </p:cNvPr>
          <p:cNvSpPr txBox="1"/>
          <p:nvPr/>
        </p:nvSpPr>
        <p:spPr>
          <a:xfrm>
            <a:off x="761999" y="312398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7239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Brandalin Foster</dc:creator>
  <cp:lastModifiedBy>Brandalin Foster</cp:lastModifiedBy>
  <cp:revision>1</cp:revision>
  <dcterms:created xsi:type="dcterms:W3CDTF">2024-07-16T15:36:22Z</dcterms:created>
  <dcterms:modified xsi:type="dcterms:W3CDTF">2024-07-16T15:45:23Z</dcterms:modified>
</cp:coreProperties>
</file>